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10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6.xml"/><Relationship Id="rId102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slide" Target="slides/slide95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0679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489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10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38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980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353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346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627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529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84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6003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67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2807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844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6237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411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6124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351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3151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766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629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740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26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12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429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86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/>
              </a:rPr>
              <a:t>7:00 – 7:05</a:t>
            </a:r>
            <a:endParaRPr/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26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6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139C1D-B242-4AFC-8ED5-FCED6C914BF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5152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746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2E5941-2CD6-497C-B472-1B5B885EF87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252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9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822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80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38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0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8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The Coding Bootcamp |</a:t>
            </a:r>
            <a:endParaRPr/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/>
              </a:rPr>
              <a:t>Lesson Title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LevelMonth, Day, Year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Seventh Outline LevelDay X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/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/>
                <a:ea typeface="Roboto"/>
              </a:rPr>
              <a:t>2016 | Coding Boot Camp - All Rights Reserved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Section Title</a:t>
            </a:r>
            <a:endParaRPr/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eg"/><Relationship Id="rId3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Behold Bootstrap!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3370320" y="4034880"/>
            <a:ext cx="22698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April 8, 2016</a:t>
            </a:r>
            <a:endParaRPr/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/>
              </a:rPr>
              <a:t>Day 6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Pains of HW 1</a:t>
            </a:r>
            <a:endParaRPr/>
          </a:p>
        </p:txBody>
      </p:sp>
      <p:pic>
        <p:nvPicPr>
          <p:cNvPr id="222" name="Picture 2"/>
          <p:cNvPicPr/>
          <p:nvPr/>
        </p:nvPicPr>
        <p:blipFill>
          <a:blip r:embed="rId2"/>
          <a:stretch/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You (Probably) Feel About CSS</a:t>
            </a:r>
            <a:endParaRPr/>
          </a:p>
        </p:txBody>
      </p:sp>
      <p:pic>
        <p:nvPicPr>
          <p:cNvPr id="225" name="Picture 2"/>
          <p:cNvPicPr/>
          <p:nvPr/>
        </p:nvPicPr>
        <p:blipFill>
          <a:blip r:embed="rId2"/>
          <a:stretch/>
        </p:blipFill>
        <p:spPr>
          <a:xfrm>
            <a:off x="1219320" y="814320"/>
            <a:ext cx="7086240" cy="531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But Then Came Bootstrap…</a:t>
            </a:r>
            <a:endParaRPr/>
          </a:p>
        </p:txBody>
      </p:sp>
      <p:pic>
        <p:nvPicPr>
          <p:cNvPr id="227" name="Picture 2"/>
          <p:cNvPicPr/>
          <p:nvPr/>
        </p:nvPicPr>
        <p:blipFill>
          <a:blip r:embed="rId3"/>
          <a:stretch/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External CSS Link</a:t>
            </a:r>
            <a:endParaRPr/>
          </a:p>
        </p:txBody>
      </p:sp>
      <p:pic>
        <p:nvPicPr>
          <p:cNvPr id="231" name="Picture 6"/>
          <p:cNvPicPr/>
          <p:nvPr/>
        </p:nvPicPr>
        <p:blipFill>
          <a:blip r:embed="rId4"/>
          <a:stretch/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/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Powered by Bootstrap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class=“jumbotron”</a:t>
            </a:r>
            <a:endParaRPr/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Big Deal!!!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Using Bootstrap,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 CSS Styles.</a:t>
            </a:r>
            <a:endParaRPr/>
          </a:p>
        </p:txBody>
      </p:sp>
      <p:pic>
        <p:nvPicPr>
          <p:cNvPr id="239" name="Picture 2"/>
          <p:cNvPicPr/>
          <p:nvPr/>
        </p:nvPicPr>
        <p:blipFill>
          <a:blip r:embed="rId3"/>
          <a:stretch/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1" name="Picture 2"/>
          <p:cNvPicPr/>
          <p:nvPr/>
        </p:nvPicPr>
        <p:blipFill>
          <a:blip r:embed="rId3"/>
          <a:stretch/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Reason #1: UI Kit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Familiarize yourself with the UI features it offers via the documentation.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Use Bootstrap?</a:t>
            </a:r>
            <a:endParaRPr/>
          </a:p>
        </p:txBody>
      </p:sp>
      <p:pic>
        <p:nvPicPr>
          <p:cNvPr id="244" name="Picture 4"/>
          <p:cNvPicPr/>
          <p:nvPr/>
        </p:nvPicPr>
        <p:blipFill>
          <a:blip r:embed="rId3"/>
          <a:stretch/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Reason #2: Mobile Responsiveness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quality it provides.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Warmup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As a repeat of last class, quickly create an HTML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Then add in a Bootstrap component of your choosing.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/>
                <a:ea typeface="Roboto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Next Phase Bootstrap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Last class, we focused on Bootstrap Components (like buttons and tables).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/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Take a Huge Breath…</a:t>
            </a:r>
            <a:endParaRPr/>
          </a:p>
        </p:txBody>
      </p:sp>
      <p:pic>
        <p:nvPicPr>
          <p:cNvPr id="252" name="Picture 8"/>
          <p:cNvPicPr/>
          <p:nvPr/>
        </p:nvPicPr>
        <p:blipFill>
          <a:blip r:embed="rId2"/>
          <a:stretch/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Because in our opinion, these next two sections are of the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MOST IMPORTANT ONES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in the </a:t>
            </a:r>
            <a:r>
              <a:rPr lang="en-US" sz="3600" b="1" u="sng" strike="noStrike">
                <a:solidFill>
                  <a:srgbClr val="000000"/>
                </a:solidFill>
                <a:latin typeface="Arial"/>
              </a:rPr>
              <a:t>ENTIRE</a:t>
            </a:r>
            <a:r>
              <a:rPr lang="en-US" sz="3600" strike="noStrike">
                <a:solidFill>
                  <a:srgbClr val="000000"/>
                </a:solidFill>
                <a:latin typeface="Arial"/>
              </a:rPr>
              <a:t> program.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56" name="Picture 4"/>
          <p:cNvPicPr/>
          <p:nvPr/>
        </p:nvPicPr>
        <p:blipFill>
          <a:blip r:embed="rId2"/>
          <a:stretch/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Relax. That doesn’t mean its hard.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Importance of Sketches</a:t>
            </a:r>
            <a:endParaRPr/>
          </a:p>
        </p:txBody>
      </p:sp>
      <p:pic>
        <p:nvPicPr>
          <p:cNvPr id="260" name="Picture 2"/>
          <p:cNvPicPr/>
          <p:nvPr/>
        </p:nvPicPr>
        <p:blipFill>
          <a:blip r:embed="rId2"/>
          <a:stretch/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Pay particular attention to the location of navigation bars, titles, headers, content, images, footers etc.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Designing with a Grid in Mind</a:t>
            </a:r>
            <a:endParaRPr/>
          </a:p>
        </p:txBody>
      </p:sp>
      <p:pic>
        <p:nvPicPr>
          <p:cNvPr id="263" name="Picture 4"/>
          <p:cNvPicPr/>
          <p:nvPr/>
        </p:nvPicPr>
        <p:blipFill>
          <a:blip r:embed="rId2"/>
          <a:stretch/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Grids serve to align elements aesthetically.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Facebook’s Grid</a:t>
            </a:r>
            <a:endParaRPr/>
          </a:p>
        </p:txBody>
      </p:sp>
      <p:pic>
        <p:nvPicPr>
          <p:cNvPr id="266" name="Picture 2"/>
          <p:cNvPicPr/>
          <p:nvPr/>
        </p:nvPicPr>
        <p:blipFill>
          <a:blip r:embed="rId2"/>
          <a:stretch/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Facebook is a perfect example of a website where the “grid-layout” is obvious.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Grids make it easy to have content (text, images, and regions) align aesthetically.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/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 More Complex Grid…</a:t>
            </a:r>
            <a:endParaRPr/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/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Tools for Sketch / Grid Creation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983308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Wireframing Tools: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Pen and Paper: Your notebook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Grids for Photoshop / Illustrator: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http://960.gs/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/>
              </a:rPr>
              <a:t>Designing with Grids Guides: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http://www.designbygrid.com/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74" name="Picture 3"/>
          <p:cNvPicPr/>
          <p:nvPr/>
        </p:nvPicPr>
        <p:blipFill>
          <a:blip r:embed="rId2"/>
          <a:stretch/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Rows and Columns</a:t>
            </a:r>
            <a:endParaRPr/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Workshop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/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  <a:endParaRPr/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/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Now, let’s make it more challenging…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/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Now for another…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  <a:endParaRPr/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/>
              </a:rPr>
              <a:t>This final one is tricky…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Up!</a:t>
            </a:r>
            <a:endParaRPr/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Didn’t quite work right?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/>
              </a:rPr>
              <a:t>sub-columns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  <a:endParaRPr/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/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Level Up</a:t>
            </a:r>
            <a:endParaRPr/>
          </a:p>
        </p:txBody>
      </p:sp>
      <p:sp>
        <p:nvSpPr>
          <p:cNvPr id="477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/>
              </a:rPr>
              <a:t>Real Example App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  <a:endParaRPr/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/>
          <a:stretch/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  <a:endParaRPr/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  <a:endParaRPr/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  <a:endParaRPr/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/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More Genius Time!</a:t>
            </a:r>
            <a:endParaRPr/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/>
              </a:rPr>
              <a:t>Warning!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/>
              </a:rPr>
              <a:t>but VERY IMPORTANT topic.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 dirty="0"/>
          </a:p>
        </p:txBody>
      </p:sp>
      <p:pic>
        <p:nvPicPr>
          <p:cNvPr id="502" name="Picture 6"/>
          <p:cNvPicPr/>
          <p:nvPr/>
        </p:nvPicPr>
        <p:blipFill>
          <a:blip r:embed="rId2"/>
          <a:stretch/>
        </p:blipFill>
        <p:spPr>
          <a:xfrm>
            <a:off x="3474033" y="2368002"/>
            <a:ext cx="1990852" cy="15305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Today’s Class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/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05" name="Picture 2"/>
          <p:cNvPicPr/>
          <p:nvPr/>
        </p:nvPicPr>
        <p:blipFill>
          <a:blip r:embed="rId2"/>
          <a:stretch/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class="col-md-12"&gt;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&lt;div class="col-md-4"&gt;</a:t>
            </a:r>
            <a:endParaRPr/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(Spans 1/3 of full width)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Grids</a:t>
            </a:r>
            <a:endParaRPr/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Every Bootstrap Grids is made up of…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wrap around the entire grid)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 - which are defined first and are just rows)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/>
              </a:rPr>
              <a:t>add up to 12.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with a specific class name.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Container</a:t>
            </a:r>
            <a:endParaRPr/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Row #1</a:t>
            </a:r>
            <a:endParaRPr/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Column#1</a:t>
            </a:r>
            <a:endParaRPr/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Column#2</a:t>
            </a:r>
            <a:endParaRPr/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Column#3</a:t>
            </a:r>
            <a:endParaRPr/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/>
              </a:rPr>
              <a:t>Column#4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23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Quick 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Turn to your neighbors and explain to one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relationship between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containers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rows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, and </a:t>
            </a: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columns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. (Draw it on a piece of paper for them)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syntax for each.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 specific syntax details for columns.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Coding Grids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(quickgrid.html | 2-InstructorGrids)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2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Bootstrap Grid</a:t>
            </a:r>
            <a:endParaRPr/>
          </a:p>
        </p:txBody>
      </p:sp>
      <p:pic>
        <p:nvPicPr>
          <p:cNvPr id="535" name="Picture 3"/>
          <p:cNvPicPr/>
          <p:nvPr/>
        </p:nvPicPr>
        <p:blipFill>
          <a:blip r:embed="rId2"/>
          <a:stretch/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Note the rows, columns (col-lg-6), and containers</a:t>
            </a:r>
            <a:endParaRPr/>
          </a:p>
        </p:txBody>
      </p:sp>
      <p:pic>
        <p:nvPicPr>
          <p:cNvPr id="537" name="Picture 5"/>
          <p:cNvPicPr/>
          <p:nvPr/>
        </p:nvPicPr>
        <p:blipFill>
          <a:blip r:embed="rId3"/>
          <a:stretch/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Objectives</a:t>
            </a:r>
            <a:endParaRPr/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to create layouts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for mobile responsive websites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/>
              </a:rPr>
              <a:t> tag to make sure all devices are displaying web pages optimally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Containers</a:t>
            </a:r>
            <a:endParaRPr/>
          </a:p>
        </p:txBody>
      </p:sp>
      <p:pic>
        <p:nvPicPr>
          <p:cNvPr id="539" name="Picture 3"/>
          <p:cNvPicPr/>
          <p:nvPr/>
        </p:nvPicPr>
        <p:blipFill>
          <a:blip r:embed="rId2"/>
          <a:stretch/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Rows</a:t>
            </a:r>
            <a:endParaRPr/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“Rows” are like the rows we talked about earlier.</a:t>
            </a:r>
            <a:endParaRPr/>
          </a:p>
        </p:txBody>
      </p:sp>
      <p:pic>
        <p:nvPicPr>
          <p:cNvPr id="543" name="Picture 4"/>
          <p:cNvPicPr/>
          <p:nvPr/>
        </p:nvPicPr>
        <p:blipFill>
          <a:blip r:embed="rId2"/>
          <a:stretch/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Defining Columns</a:t>
            </a:r>
            <a:endParaRPr/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“Columns” fit inside of rows. Note the syntax: col-sz-#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column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viewing size (in this case: medium)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546" name="Picture 4"/>
          <p:cNvPicPr/>
          <p:nvPr/>
        </p:nvPicPr>
        <p:blipFill>
          <a:blip r:embed="rId2"/>
          <a:stretch/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Using Twitter bootstrap, create a layout that looks like the one shown on the next screen.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some time prior to coding to draw out the grid layout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Count the number of rows and columns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Then use the bootstrap grid syntax to code it out.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Slack a screenshot of your page when you are done.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/>
                <a:ea typeface="Arial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pic>
        <p:nvPicPr>
          <p:cNvPr id="551" name="Picture 3"/>
          <p:cNvPicPr/>
          <p:nvPr/>
        </p:nvPicPr>
        <p:blipFill>
          <a:blip r:embed="rId2"/>
          <a:stretch/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/>
                <a:ea typeface="Roboto"/>
              </a:rPr>
              <a:t>(InClass-DemoLayout.html | 4-InstructorLayout)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Working in pairs and using Twitter Bootstrap make the following design.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Be sure to note the: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Grid Layout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Navbar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Sidebar </a:t>
            </a: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panel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/>
                <a:ea typeface="Roboto"/>
              </a:rPr>
              <a:t>Thumbnail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Roboto"/>
              </a:rPr>
              <a:t>Additional details will be sent to you via slack.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/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Common Questions</a:t>
            </a:r>
            <a:endParaRPr/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reverse the order (i.e. rows inside columns)? 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No. Columns always go inside of rows. Though, you can create sub-rows inside of columns. But those columns would still need to be inside of a row of their own.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Can I just avoid having a container?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
You could… But it will mess things up. Just throw in a container.
</a:t>
            </a: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have columns that go past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Then your bootstrap grid will behave wildly. Don’t go past 12.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What if I don’t add up to 12?
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Nothing. You will have empty space at the end. But be careful, because the next column you add will fill up the empty space (sometimes without your intention).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Focus!</a:t>
            </a:r>
            <a:endParaRPr/>
          </a:p>
        </p:txBody>
      </p:sp>
      <p:pic>
        <p:nvPicPr>
          <p:cNvPr id="218" name="Picture 4"/>
          <p:cNvPicPr/>
          <p:nvPr/>
        </p:nvPicPr>
        <p:blipFill>
          <a:blip r:embed="rId2"/>
          <a:stretch/>
        </p:blipFill>
        <p:spPr>
          <a:xfrm>
            <a:off x="1600200" y="1066680"/>
            <a:ext cx="6095520" cy="4242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/>
              </a:rPr>
              <a:t>This stuff is important…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/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Mobile Responsive (HW)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/>
              </a:rPr>
              <a:t>Warning!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/>
              </a:rPr>
              <a:t>homework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id="564" name="Picture 2"/>
          <p:cNvPicPr/>
          <p:nvPr/>
        </p:nvPicPr>
        <p:blipFill>
          <a:blip r:embed="rId2"/>
          <a:stretch/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Still No Facebook Time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Media Queries</a:t>
            </a:r>
            <a:endParaRPr/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 define how CSS styles are applied in relation to the characteristics of the viewing device.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Through media queries we can change the way a webpage is displayed based on width, height, orientation, and even resolution.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Bootstrap extensively uses media queries to help you create mobile responsive websites.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/>
                <a:ea typeface="Roboto"/>
              </a:rPr>
              <a:t>(6-InstructorMedia)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Quick Demo</a:t>
            </a:r>
            <a:endParaRPr/>
          </a:p>
        </p:txBody>
      </p:sp>
      <p:pic>
        <p:nvPicPr>
          <p:cNvPr id="571" name="Picture 3"/>
          <p:cNvPicPr/>
          <p:nvPr/>
        </p:nvPicPr>
        <p:blipFill>
          <a:blip r:embed="rId2"/>
          <a:stretch/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Explain to your partner what the following CSS code does: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575" name="Picture 4"/>
          <p:cNvPicPr/>
          <p:nvPr/>
        </p:nvPicPr>
        <p:blipFill>
          <a:blip r:embed="rId2"/>
          <a:stretch/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Build your own mobile responsive HTML /CSS page using media queries.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Just follow the steps sent to you via Slack.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/>
              </a:rPr>
              <a:t>is the user’s visible area of a web page.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</a:rPr>
              <a:t>Viewport controls how a web page is displayed on a mobile device. Without this, mobile devices would render the page at a typical desktop screen (scaled down).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</a:t>
            </a:r>
            <a:endParaRPr/>
          </a:p>
        </p:txBody>
      </p:sp>
      <p:pic>
        <p:nvPicPr>
          <p:cNvPr id="582" name="Picture 2"/>
          <p:cNvPicPr/>
          <p:nvPr/>
        </p:nvPicPr>
        <p:blipFill>
          <a:blip r:embed="rId2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No Viewport</a:t>
            </a:r>
            <a:endParaRPr/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Yes Viewport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Recap Bootstrap 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Viewport Inclusion</a:t>
            </a:r>
            <a:endParaRPr/>
          </a:p>
        </p:txBody>
      </p:sp>
      <p:pic>
        <p:nvPicPr>
          <p:cNvPr id="587" name="Picture 3"/>
          <p:cNvPicPr/>
          <p:nvPr/>
        </p:nvPicPr>
        <p:blipFill>
          <a:blip r:embed="rId2"/>
          <a:stretch/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Just include this line in the head </a:t>
            </a:r>
            <a:endParaRPr/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590" name="Picture 6"/>
          <p:cNvPicPr/>
          <p:nvPr/>
        </p:nvPicPr>
        <p:blipFill>
          <a:blip r:embed="rId3"/>
          <a:stretch/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/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Spend the next few moments on the site viewportemulator.com and visit your favorite websites using various viewports.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Notice how the sites change display wise.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2"/>
          <p:cNvPicPr/>
          <p:nvPr/>
        </p:nvPicPr>
        <p:blipFill>
          <a:blip r:embed="rId3"/>
          <a:stretch/>
        </p:blipFill>
        <p:spPr>
          <a:xfrm>
            <a:off x="0" y="0"/>
            <a:ext cx="9268920" cy="700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/>
              </a:rPr>
              <a:t>Extra Challenge </a:t>
            </a:r>
            <a:endParaRPr/>
          </a:p>
        </p:txBody>
      </p:sp>
      <p:sp>
        <p:nvSpPr>
          <p:cNvPr id="598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/>
                <a:ea typeface="Roboto"/>
              </a:rPr>
              <a:t>Time Permitting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600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Activity: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With those around you (and using Twitter Bootstrap), create a complex layout of your own.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You can use the layout provided to you as a guide, starting point, inspiration, or not at all.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1"/>
          <p:cNvPicPr/>
          <p:nvPr/>
        </p:nvPicPr>
        <p:blipFill>
          <a:blip r:embed="rId3"/>
          <a:stretch/>
        </p:blipFill>
        <p:spPr>
          <a:xfrm>
            <a:off x="0" y="685800"/>
            <a:ext cx="9143640" cy="5322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1582</Words>
  <Application>Microsoft Macintosh PowerPoint</Application>
  <PresentationFormat>On-screen Show (4:3)</PresentationFormat>
  <Paragraphs>420</Paragraphs>
  <Slides>96</Slides>
  <Notes>35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8" baseType="lpstr">
      <vt:lpstr>Calibri</vt:lpstr>
      <vt:lpstr>Calibri Light</vt:lpstr>
      <vt:lpstr>DejaVu Sans</vt:lpstr>
      <vt:lpstr>Roboto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Rosenberg, Keith (CORP)</cp:lastModifiedBy>
  <cp:revision>1480</cp:revision>
  <cp:lastPrinted>2016-01-30T16:23:56Z</cp:lastPrinted>
  <dcterms:created xsi:type="dcterms:W3CDTF">2015-01-20T17:19:00Z</dcterms:created>
  <dcterms:modified xsi:type="dcterms:W3CDTF">2017-04-01T04:27:19Z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</Properties>
</file>